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9" r:id="rId4"/>
    <p:sldId id="261" r:id="rId5"/>
    <p:sldId id="262" r:id="rId6"/>
    <p:sldId id="269" r:id="rId7"/>
    <p:sldId id="263" r:id="rId8"/>
    <p:sldId id="270" r:id="rId9"/>
    <p:sldId id="264" r:id="rId10"/>
    <p:sldId id="260" r:id="rId11"/>
    <p:sldId id="268" r:id="rId12"/>
    <p:sldId id="267" r:id="rId13"/>
    <p:sldId id="265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BC29-BF43-488C-B9D9-AAA450C37F49}" type="datetimeFigureOut">
              <a:rPr lang="id-ID" smtClean="0"/>
              <a:pPr/>
              <a:t>26/11/2015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B87E-085A-488D-97C0-6ABE8940289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90" y="1428736"/>
            <a:ext cx="7772400" cy="1470025"/>
          </a:xfrm>
        </p:spPr>
        <p:txBody>
          <a:bodyPr/>
          <a:lstStyle/>
          <a:p>
            <a:r>
              <a:rPr lang="id-ID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Baskerville Old Face" pitchFamily="18" charset="0"/>
              </a:rPr>
              <a:t>TECHNICAL MEETING</a:t>
            </a:r>
            <a:endParaRPr lang="id-ID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1881" t="40234" r="25293" b="27539"/>
          <a:stretch>
            <a:fillRect/>
          </a:stretch>
        </p:blipFill>
        <p:spPr bwMode="auto">
          <a:xfrm>
            <a:off x="1928794" y="3000372"/>
            <a:ext cx="55721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6446" y="3214686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4</a:t>
            </a:r>
            <a:endParaRPr lang="id-ID" sz="3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4348" y="3929066"/>
            <a:ext cx="7572428" cy="1588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14810" y="3214686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3</a:t>
            </a:r>
            <a:endParaRPr lang="id-ID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2571736" y="3214686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2</a:t>
            </a:r>
            <a:endParaRPr lang="id-ID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000100" y="3214686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1</a:t>
            </a:r>
            <a:endParaRPr lang="id-ID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7358082" y="3214686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5</a:t>
            </a:r>
            <a:endParaRPr lang="id-ID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1000100" y="4071942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10</a:t>
            </a:r>
            <a:endParaRPr lang="id-ID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2571736" y="4071942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9</a:t>
            </a:r>
            <a:endParaRPr lang="id-ID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4214810" y="4071942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8</a:t>
            </a:r>
            <a:endParaRPr lang="id-ID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5786446" y="4071942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7</a:t>
            </a:r>
            <a:endParaRPr lang="id-ID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7358082" y="4071942"/>
            <a:ext cx="785818" cy="5715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6</a:t>
            </a:r>
            <a:endParaRPr lang="id-ID" sz="3600" b="1" dirty="0"/>
          </a:p>
        </p:txBody>
      </p:sp>
      <p:sp>
        <p:nvSpPr>
          <p:cNvPr id="16" name="Oval 15"/>
          <p:cNvSpPr/>
          <p:nvPr/>
        </p:nvSpPr>
        <p:spPr>
          <a:xfrm>
            <a:off x="1000100" y="2428868"/>
            <a:ext cx="857256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JURI 1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58082" y="4929198"/>
            <a:ext cx="857256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JURI 2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143108" y="2428868"/>
            <a:ext cx="1643074" cy="57150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ight Arrow 19"/>
          <p:cNvSpPr/>
          <p:nvPr/>
        </p:nvSpPr>
        <p:spPr>
          <a:xfrm flipH="1">
            <a:off x="5429256" y="4929198"/>
            <a:ext cx="1643074" cy="57150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itle 4"/>
          <p:cNvSpPr txBox="1">
            <a:spLocks noGrp="1"/>
          </p:cNvSpPr>
          <p:nvPr>
            <p:ph type="title"/>
          </p:nvPr>
        </p:nvSpPr>
        <p:spPr>
          <a:xfrm>
            <a:off x="928662" y="785794"/>
            <a:ext cx="1857359" cy="571483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id-ID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PI</a:t>
            </a:r>
            <a:r>
              <a:rPr kumimoji="0" lang="id-ID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&amp; PP</a:t>
            </a:r>
            <a:endParaRPr kumimoji="0" lang="id-ID" sz="27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100" t="11719" r="27525" b="6250"/>
          <a:stretch>
            <a:fillRect/>
          </a:stretch>
        </p:blipFill>
        <p:spPr bwMode="auto">
          <a:xfrm>
            <a:off x="1571604" y="142852"/>
            <a:ext cx="600079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11719" r="25878" b="6250"/>
          <a:stretch>
            <a:fillRect/>
          </a:stretch>
        </p:blipFill>
        <p:spPr bwMode="auto">
          <a:xfrm>
            <a:off x="1643042" y="357166"/>
            <a:ext cx="621510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786" y="28574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Baskerville Old Face" pitchFamily="18" charset="0"/>
                <a:ea typeface="+mj-ea"/>
                <a:cs typeface="+mj-cs"/>
              </a:rPr>
              <a:t>MATUR NUWUN</a:t>
            </a:r>
            <a:endParaRPr kumimoji="0" lang="id-ID" sz="4400" b="1" i="0" u="none" strike="noStrike" kern="1200" cap="none" spc="0" normalizeH="0" baseline="0" noProof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85852" y="1269683"/>
          <a:ext cx="6643734" cy="4373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1867"/>
                <a:gridCol w="3321867"/>
              </a:tblGrid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CABANG</a:t>
                      </a:r>
                      <a:r>
                        <a:rPr lang="id-ID" sz="2800" baseline="0" dirty="0" smtClean="0">
                          <a:latin typeface="Baskerville Old Face" pitchFamily="18" charset="0"/>
                        </a:rPr>
                        <a:t> LOMBA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JUMLAH PENDAFTAR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KTI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24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POSTER ILMIAH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28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ESAI ILMIAH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20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POSTER PUBLIK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53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VIDEO EDUKASI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Baskerville Old Face" pitchFamily="18" charset="0"/>
                        </a:rPr>
                        <a:t>22</a:t>
                      </a:r>
                      <a:endParaRPr lang="id-ID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0101" y="2357431"/>
          <a:ext cx="7215237" cy="3357585"/>
        </p:xfrm>
        <a:graphic>
          <a:graphicData uri="http://schemas.openxmlformats.org/drawingml/2006/table">
            <a:tbl>
              <a:tblPr/>
              <a:tblGrid>
                <a:gridCol w="2157828"/>
                <a:gridCol w="2494988"/>
                <a:gridCol w="2562421"/>
              </a:tblGrid>
              <a:tr h="671517"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Waktu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Cabang lomba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Tempat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08.00-11.20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KTI-GT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NHIC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08.15-11.05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Esai Ilmiah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Ruang SP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13.00-15.50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Poster Ilmiah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Lobi Gedung 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1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Baskerville Old Face" pitchFamily="18" charset="0"/>
                        </a:rPr>
                        <a:t>Poster Publik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8596" y="571480"/>
            <a:ext cx="8286808" cy="107157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latin typeface="Baskerville Old Face" pitchFamily="18" charset="0"/>
              </a:rPr>
              <a:t>JUMAT, 27 NOVEMBER 2015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endParaRPr lang="id-ID" sz="3600" dirty="0">
              <a:latin typeface="Baskerville Old Fac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id-ID" dirty="0">
              <a:latin typeface="Baskerville Old Face" pitchFamily="18" charset="0"/>
            </a:endParaRPr>
          </a:p>
          <a:p>
            <a:r>
              <a:rPr lang="id-ID" dirty="0" smtClean="0">
                <a:latin typeface="Baskerville Old Face" pitchFamily="18" charset="0"/>
              </a:rPr>
              <a:t>Putra</a:t>
            </a:r>
            <a:r>
              <a:rPr lang="id-ID" dirty="0">
                <a:latin typeface="Baskerville Old Face" pitchFamily="18" charset="0"/>
              </a:rPr>
              <a:t>: </a:t>
            </a:r>
          </a:p>
          <a:p>
            <a:pPr>
              <a:buNone/>
            </a:pPr>
            <a:r>
              <a:rPr lang="id-ID" dirty="0" smtClean="0">
                <a:latin typeface="Baskerville Old Face" pitchFamily="18" charset="0"/>
              </a:rPr>
              <a:t>	Atasan</a:t>
            </a:r>
            <a:r>
              <a:rPr lang="id-ID" dirty="0">
                <a:latin typeface="Baskerville Old Face" pitchFamily="18" charset="0"/>
              </a:rPr>
              <a:t>: kemeja, bukan kaos. Bawahan: celana bukan jeans atau semi jeans. Tidak ketat dan tidak menerawang. Bersepatu. </a:t>
            </a:r>
          </a:p>
          <a:p>
            <a:r>
              <a:rPr lang="id-ID" dirty="0">
                <a:latin typeface="Baskerville Old Face" pitchFamily="18" charset="0"/>
              </a:rPr>
              <a:t>Putri: </a:t>
            </a:r>
          </a:p>
          <a:p>
            <a:pPr>
              <a:buNone/>
            </a:pPr>
            <a:r>
              <a:rPr lang="id-ID" dirty="0" smtClean="0">
                <a:latin typeface="Baskerville Old Face" pitchFamily="18" charset="0"/>
              </a:rPr>
              <a:t>	Atasan</a:t>
            </a:r>
            <a:r>
              <a:rPr lang="id-ID" dirty="0">
                <a:latin typeface="Baskerville Old Face" pitchFamily="18" charset="0"/>
              </a:rPr>
              <a:t>: kemeja, bukan kaos. Bawahan: celana atau rok bukan jeans atau semi jeans di bawah lutut. Tidak ketat dan tidak menerawang. Bersepatu.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8596" y="500042"/>
            <a:ext cx="8286808" cy="107157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i="1" dirty="0" smtClean="0">
                <a:latin typeface="Baskerville Old Face" pitchFamily="18" charset="0"/>
              </a:rPr>
              <a:t>DRESS CODE</a:t>
            </a:r>
            <a:endParaRPr lang="id-ID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endParaRPr lang="id-ID" sz="3600" dirty="0">
              <a:latin typeface="Baskerville Old Fac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Menggunakan slide presentasi Ms. Power Point 2010. Diserahkan maksimal saat TM. 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File presentasi tidak boleh menampilkan nama dan logo universitas asal.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Waktu presentasi 10 menit, tanya jawab 8 menit.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Peringatan waktu: menit ke-7, ke-9, ke-17.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Jika ada sisa waktu digunakan untuk </a:t>
            </a:r>
            <a:r>
              <a:rPr lang="id-ID" sz="2800" i="1" dirty="0" smtClean="0">
                <a:latin typeface="Baskerville Old Face" pitchFamily="18" charset="0"/>
              </a:rPr>
              <a:t>closing statement </a:t>
            </a:r>
            <a:r>
              <a:rPr lang="id-ID" sz="2800" dirty="0" smtClean="0">
                <a:latin typeface="Baskerville Old Face" pitchFamily="18" charset="0"/>
              </a:rPr>
              <a:t>maksimal 45 detik.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Juri 2 orang.</a:t>
            </a:r>
          </a:p>
          <a:p>
            <a:pPr>
              <a:buFont typeface="Wingdings" pitchFamily="2" charset="2"/>
              <a:buChar char="ü"/>
            </a:pPr>
            <a:endParaRPr lang="id-ID" sz="28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endParaRPr lang="id-ID" sz="2800" dirty="0">
              <a:latin typeface="Baskerville Old Face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500042"/>
            <a:ext cx="8286808" cy="107157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latin typeface="Baskerville Old Face" pitchFamily="18" charset="0"/>
              </a:rPr>
              <a:t>KTI - GT</a:t>
            </a:r>
            <a:endParaRPr lang="id-ID" sz="3600" b="1" dirty="0" smtClean="0">
              <a:latin typeface="Baskerville Old Face" pitchFamily="18" charset="0"/>
            </a:endParaRPr>
          </a:p>
          <a:p>
            <a:pPr algn="ctr"/>
            <a:r>
              <a:rPr lang="id-ID" sz="2400" b="1" dirty="0" smtClean="0">
                <a:latin typeface="Baskerville Old Face" pitchFamily="18" charset="0"/>
              </a:rPr>
              <a:t>08.00-11.20 , NHIC 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550" t="13672" r="27526" b="12109"/>
          <a:stretch>
            <a:fillRect/>
          </a:stretch>
        </p:blipFill>
        <p:spPr bwMode="auto">
          <a:xfrm>
            <a:off x="1428728" y="214290"/>
            <a:ext cx="628654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Menggunakan slide presentasi Ms. Power Point 2010. Diserahkan maksimal saat TM. 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File presentasi tidak boleh menampilkan nama dan logo universitas asal.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Waktu presentasi 8 menit, tanya jawab 6 menit.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Peringatan waktu: menit ke-6, ke-13.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Jika ada sisa waktu digunakan untuk </a:t>
            </a:r>
            <a:r>
              <a:rPr lang="id-ID" sz="2800" i="1" dirty="0" smtClean="0">
                <a:latin typeface="Baskerville Old Face" pitchFamily="18" charset="0"/>
              </a:rPr>
              <a:t>closing statement </a:t>
            </a:r>
            <a:r>
              <a:rPr lang="id-ID" sz="2800" dirty="0" smtClean="0">
                <a:latin typeface="Baskerville Old Face" pitchFamily="18" charset="0"/>
              </a:rPr>
              <a:t>maksimal 45 detik.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Juri 2 orang. </a:t>
            </a:r>
          </a:p>
          <a:p>
            <a:pPr>
              <a:buFont typeface="Wingdings" pitchFamily="2" charset="2"/>
              <a:buChar char="ü"/>
            </a:pPr>
            <a:endParaRPr lang="id-ID" sz="28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endParaRPr lang="id-ID" sz="2800" dirty="0">
              <a:latin typeface="Baskerville Old Face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id-ID" sz="4000" b="1" dirty="0" smtClean="0">
                <a:latin typeface="Baskerville Old Face" pitchFamily="18" charset="0"/>
              </a:rPr>
              <a:t>ESAI  ILMIAH</a:t>
            </a:r>
          </a:p>
          <a:p>
            <a:pPr algn="ctr"/>
            <a:r>
              <a:rPr lang="id-ID" sz="2700" b="1" dirty="0" smtClean="0">
                <a:latin typeface="Baskerville Old Face" pitchFamily="18" charset="0"/>
              </a:rPr>
              <a:t>08.15-11.05, SP4 </a:t>
            </a:r>
            <a:endParaRPr lang="id-ID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413" t="22461" r="19839" b="6250"/>
          <a:stretch>
            <a:fillRect/>
          </a:stretch>
        </p:blipFill>
        <p:spPr bwMode="auto">
          <a:xfrm>
            <a:off x="571472" y="428604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endParaRPr lang="id-ID" sz="3600" dirty="0">
              <a:latin typeface="Baskerville Old Face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Konsep pameran poster. Poster ukuran A2 diserahkan maksimal saat TM. 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Waktu presentasi 10 menit, tanya jawab 5 menit.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Peringatan waktu: menit ke-7, ke-9, ke-14.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Jika ada sisa waktu digunakan untuk </a:t>
            </a:r>
            <a:r>
              <a:rPr lang="id-ID" sz="2800" i="1" dirty="0" smtClean="0">
                <a:latin typeface="Baskerville Old Face" pitchFamily="18" charset="0"/>
              </a:rPr>
              <a:t>closing statement </a:t>
            </a:r>
            <a:r>
              <a:rPr lang="id-ID" sz="2800" dirty="0" smtClean="0">
                <a:latin typeface="Baskerville Old Face" pitchFamily="18" charset="0"/>
              </a:rPr>
              <a:t>maksimal 45 detik.</a:t>
            </a: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latin typeface="Baskerville Old Face" pitchFamily="18" charset="0"/>
              </a:rPr>
              <a:t>Juri PI 2 orang, PP 2 orang. </a:t>
            </a:r>
          </a:p>
          <a:p>
            <a:pPr>
              <a:buFont typeface="Wingdings" pitchFamily="2" charset="2"/>
              <a:buChar char="ü"/>
            </a:pPr>
            <a:endParaRPr lang="id-ID" sz="28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ü"/>
            </a:pPr>
            <a:endParaRPr lang="id-ID" sz="2800" dirty="0">
              <a:latin typeface="Baskerville Old Face" pitchFamily="18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42910" y="571480"/>
            <a:ext cx="8229600" cy="1143000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id-ID" sz="4000" dirty="0" smtClean="0">
                <a:latin typeface="Baskerville Old Face" pitchFamily="18" charset="0"/>
              </a:rPr>
              <a:t>POSTER ILMIAH &amp; POSTER PUBLIK</a:t>
            </a:r>
          </a:p>
          <a:p>
            <a:pPr lvl="0" algn="ctr">
              <a:spcBef>
                <a:spcPct val="0"/>
              </a:spcBef>
            </a:pPr>
            <a:r>
              <a:rPr lang="id-ID" sz="2700" b="1" dirty="0" smtClean="0">
                <a:latin typeface="Baskerville Old Face" pitchFamily="18" charset="0"/>
              </a:rPr>
              <a:t>13.00</a:t>
            </a:r>
            <a:r>
              <a:rPr kumimoji="0" lang="id-ID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-15.50, LOBI GEDUNG</a:t>
            </a:r>
            <a:r>
              <a:rPr kumimoji="0" lang="id-ID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PD</a:t>
            </a:r>
            <a:endParaRPr kumimoji="0" lang="id-ID" sz="27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263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TECHNICAL MEETING</vt:lpstr>
      <vt:lpstr>Slide 2</vt:lpstr>
      <vt:lpstr>Slide 3</vt:lpstr>
      <vt:lpstr>Slide 4</vt:lpstr>
      <vt:lpstr>Slide 5</vt:lpstr>
      <vt:lpstr>Slide 6</vt:lpstr>
      <vt:lpstr>ESAI  ILMIAH 08.15-11.05, SP4 </vt:lpstr>
      <vt:lpstr>Slide 8</vt:lpstr>
      <vt:lpstr>Slide 9</vt:lpstr>
      <vt:lpstr>PI &amp; PP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MEETING</dc:title>
  <dc:creator>USER</dc:creator>
  <cp:lastModifiedBy>USER</cp:lastModifiedBy>
  <cp:revision>7</cp:revision>
  <dcterms:created xsi:type="dcterms:W3CDTF">2015-11-25T15:52:59Z</dcterms:created>
  <dcterms:modified xsi:type="dcterms:W3CDTF">2015-11-26T08:45:35Z</dcterms:modified>
</cp:coreProperties>
</file>