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84" r:id="rId3"/>
    <p:sldMasterId id="2147483696" r:id="rId4"/>
  </p:sldMasterIdLst>
  <p:notesMasterIdLst>
    <p:notesMasterId r:id="rId11"/>
  </p:notesMasterIdLst>
  <p:sldIdLst>
    <p:sldId id="256" r:id="rId5"/>
    <p:sldId id="260" r:id="rId6"/>
    <p:sldId id="257" r:id="rId7"/>
    <p:sldId id="258" r:id="rId8"/>
    <p:sldId id="261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97B5DE-F26A-4200-8BCF-5E6A96AFE229}" type="datetimeFigureOut">
              <a:rPr lang="id-ID" smtClean="0"/>
              <a:t>24/10/2014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54EBA3-68FC-44DC-8991-6AB5C72084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61355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54EBA3-68FC-44DC-8991-6AB5C72084AF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00331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2B753B2-6150-4410-91BD-9132A91F0D92}" type="datetimeFigureOut">
              <a:rPr lang="en-US" smtClean="0"/>
              <a:pPr/>
              <a:t>10/24/2014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B3086A-C430-4085-869F-6E83DE8CD6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7.jpeg"/><Relationship Id="rId7" Type="http://schemas.openxmlformats.org/officeDocument/2006/relationships/image" Target="../media/image1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52736"/>
            <a:ext cx="8686800" cy="2757263"/>
          </a:xfrm>
        </p:spPr>
        <p:txBody>
          <a:bodyPr>
            <a:normAutofit fontScale="90000"/>
          </a:bodyPr>
          <a:lstStyle/>
          <a:p>
            <a:r>
              <a:rPr lang="id-ID" sz="9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technical meeting</a:t>
            </a:r>
            <a:r>
              <a:rPr lang="en-US" sz="9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4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itchFamily="18" charset="0"/>
                <a:ea typeface="MS PMincho" pitchFamily="18" charset="-128"/>
              </a:rPr>
              <a:t>(</a:t>
            </a:r>
            <a:r>
              <a:rPr lang="en-US" b="1" i="1" dirty="0">
                <a:latin typeface="Rockwell Condensed" pitchFamily="18" charset="0"/>
              </a:rPr>
              <a:t>Scientific Integrative System</a:t>
            </a:r>
            <a:r>
              <a:rPr lang="id-ID" b="1" i="1" dirty="0">
                <a:latin typeface="Rockwell Condensed" pitchFamily="18" charset="0"/>
              </a:rPr>
              <a:t> </a:t>
            </a:r>
            <a:r>
              <a:rPr lang="en-US" b="1" i="1" dirty="0">
                <a:latin typeface="Rockwell Condensed" pitchFamily="18" charset="0"/>
              </a:rPr>
              <a:t>for New Acquaintances</a:t>
            </a:r>
            <a:r>
              <a:rPr lang="en-US" sz="47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Condensed" pitchFamily="18" charset="0"/>
                <a:ea typeface="MS PMincho" pitchFamily="18" charset="-128"/>
              </a:rPr>
              <a:t>) 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</a:rPr>
              <a:t/>
            </a:r>
            <a:b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</a:rPr>
            </a:br>
            <a:r>
              <a:rPr lang="id-ID" sz="36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Rockwell Extra Bold" pitchFamily="18" charset="0"/>
              </a:rPr>
              <a:t>Fakultas Kedokteran UNS</a:t>
            </a:r>
            <a:endParaRPr lang="en-US" sz="36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Rockwell Extra Bold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sz="half" idx="1"/>
          </p:nvPr>
        </p:nvSpPr>
        <p:spPr>
          <a:xfrm>
            <a:off x="4622798" y="4691608"/>
            <a:ext cx="4557714" cy="609600"/>
          </a:xfrm>
          <a:effectLst>
            <a:glow rad="101600">
              <a:schemeClr val="accent3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  <a:softEdge rad="63500"/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Surakarta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,</a:t>
            </a:r>
            <a:r>
              <a:rPr lang="id-ID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 24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 </a:t>
            </a:r>
            <a:r>
              <a:rPr lang="id-ID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Oktober</a:t>
            </a:r>
            <a:r>
              <a:rPr lang="en-US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 201</a:t>
            </a:r>
            <a:r>
              <a:rPr lang="id-ID" sz="2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arlow Solid Italic" pitchFamily="82" charset="0"/>
              </a:rPr>
              <a:t>4</a:t>
            </a:r>
            <a:endParaRPr lang="en-US" sz="2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Harlow Solid Italic" pitchFamily="8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552" y="5049372"/>
            <a:ext cx="4038600" cy="609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“</a:t>
            </a:r>
            <a:r>
              <a:rPr lang="id-ID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semangat bekarya</a:t>
            </a:r>
            <a:r>
              <a:rPr lang="id-ID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howcard Gothic" pitchFamily="82" charset="0"/>
              </a:rPr>
              <a:t>”</a:t>
            </a:r>
            <a:endParaRPr lang="en-US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howcard Gothic" pitchFamily="82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71326" y="94648"/>
            <a:ext cx="1272674" cy="636337"/>
          </a:xfrm>
          <a:prstGeom prst="rect">
            <a:avLst/>
          </a:prstGeom>
          <a:noFill/>
        </p:spPr>
      </p:pic>
      <p:grpSp>
        <p:nvGrpSpPr>
          <p:cNvPr id="13" name="Group 12"/>
          <p:cNvGrpSpPr/>
          <p:nvPr/>
        </p:nvGrpSpPr>
        <p:grpSpPr>
          <a:xfrm>
            <a:off x="2994701" y="6309324"/>
            <a:ext cx="6265534" cy="500224"/>
            <a:chOff x="3305241" y="6410829"/>
            <a:chExt cx="5838791" cy="492127"/>
          </a:xfrm>
        </p:grpSpPr>
        <p:sp>
          <p:nvSpPr>
            <p:cNvPr id="6" name="Rectangle 5"/>
            <p:cNvSpPr/>
            <p:nvPr/>
          </p:nvSpPr>
          <p:spPr>
            <a:xfrm>
              <a:off x="6752480" y="6454323"/>
              <a:ext cx="239155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b="1" dirty="0" smtClean="0">
                  <a:solidFill>
                    <a:schemeClr val="accent1">
                      <a:lumMod val="75000"/>
                    </a:schemeClr>
                  </a:solidFill>
                  <a:latin typeface="Arial Narrow" pitchFamily="34" charset="0"/>
                </a:rPr>
                <a:t>www.kastrat.fk.uns.ac.id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381130" y="6410829"/>
              <a:ext cx="402949" cy="475139"/>
            </a:xfrm>
            <a:prstGeom prst="rect">
              <a:avLst/>
            </a:prstGeom>
          </p:spPr>
        </p:pic>
        <p:sp>
          <p:nvSpPr>
            <p:cNvPr id="12" name="Rectangle 11"/>
            <p:cNvSpPr/>
            <p:nvPr/>
          </p:nvSpPr>
          <p:spPr>
            <a:xfrm>
              <a:off x="3671002" y="6460301"/>
              <a:ext cx="3149969" cy="36335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d-ID" b="1" dirty="0" smtClean="0">
                  <a:solidFill>
                    <a:schemeClr val="accent1">
                      <a:lumMod val="75000"/>
                    </a:schemeClr>
                  </a:solidFill>
                  <a:latin typeface="Arial Narrow" pitchFamily="34" charset="0"/>
                </a:rPr>
                <a:t>Tentor dan peserta sistem 2014</a:t>
              </a:r>
              <a:endParaRPr lang="en-US" b="1" dirty="0">
                <a:solidFill>
                  <a:schemeClr val="accent1">
                    <a:lumMod val="75000"/>
                  </a:schemeClr>
                </a:solidFill>
                <a:latin typeface="Arial Narrow" pitchFamily="34" charset="0"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5241" y="6500007"/>
              <a:ext cx="402949" cy="402949"/>
            </a:xfrm>
            <a:prstGeom prst="rect">
              <a:avLst/>
            </a:prstGeom>
          </p:spPr>
        </p:pic>
      </p:grpSp>
      <p:pic>
        <p:nvPicPr>
          <p:cNvPr id="17" name="Picture 16" descr="Himpunan Mahasiswa Psikologi Universitas Sebelas Maret Surakarta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5399" y="5564985"/>
            <a:ext cx="579596" cy="559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07292" y="5559135"/>
            <a:ext cx="508635" cy="559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54840" y="5564985"/>
            <a:ext cx="398145" cy="559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1" name="Picture 20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37817" y="5559135"/>
            <a:ext cx="455771" cy="5598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374487" y="5406645"/>
            <a:ext cx="902716" cy="9026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4" descr="Description: C:\Users\Acer\Documents\10615474_376831469138201_8606647000475821183_n.jpg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5658972"/>
            <a:ext cx="2573078" cy="945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 descr="logo hima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3743" y="5536073"/>
            <a:ext cx="554641" cy="58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repeatCount="indefinite" fill="remove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500034" y="2357430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100" b="1" i="0" u="none" strike="noStrike" kern="1200" cap="none" spc="0" normalizeH="0" baseline="0" noProof="0" dirty="0" smtClean="0">
                <a:ln>
                  <a:noFill/>
                </a:ln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Tata Tertib Presentasi</a:t>
            </a:r>
            <a:endParaRPr kumimoji="0" lang="id-ID" sz="4100" b="1" i="0" u="none" strike="noStrike" kern="1200" cap="none" spc="0" normalizeH="0" baseline="0" noProof="0" dirty="0">
              <a:ln>
                <a:noFill/>
              </a:ln>
              <a:effectLst>
                <a:outerShdw blurRad="31750" dist="25400" dir="5400000" algn="tl" rotWithShape="0">
                  <a:srgbClr val="000000">
                    <a:alpha val="2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0" y="285728"/>
            <a:ext cx="9144000" cy="836005"/>
            <a:chOff x="-1" y="5314950"/>
            <a:chExt cx="12192001" cy="907443"/>
          </a:xfrm>
        </p:grpSpPr>
        <p:sp>
          <p:nvSpPr>
            <p:cNvPr id="7" name="Rectangle 6"/>
            <p:cNvSpPr/>
            <p:nvPr/>
          </p:nvSpPr>
          <p:spPr>
            <a:xfrm>
              <a:off x="-1" y="5314950"/>
              <a:ext cx="12192001" cy="90744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8" name="Picture 7" descr="Himpunan Mahasiswa Psikologi Universitas Sebelas Maret Surakarta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3865" y="5462269"/>
              <a:ext cx="772795" cy="607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209722" y="5455919"/>
              <a:ext cx="678180" cy="607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0" name="Picture 9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539787" y="5462269"/>
              <a:ext cx="530860" cy="607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11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850422" y="5455919"/>
              <a:ext cx="607695" cy="607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12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462236" y="5314950"/>
              <a:ext cx="842009" cy="90233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6" name="Picture 2" descr="logo him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04664"/>
            <a:ext cx="554641" cy="58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4" descr="Description: C:\Users\Acer\Documents\10615474_376831469138201_8606647000475821183_n.jpg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30840"/>
            <a:ext cx="2573078" cy="945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596" y="357166"/>
            <a:ext cx="8472518" cy="542928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id-ID" b="1" dirty="0" smtClean="0"/>
              <a:t>A. 	Ketentuan umum:</a:t>
            </a:r>
          </a:p>
          <a:p>
            <a:r>
              <a:rPr lang="id-ID" dirty="0" smtClean="0"/>
              <a:t>Presentasi Finalis  masing-masing dalam bentuk softcopy </a:t>
            </a:r>
            <a:r>
              <a:rPr lang="id-ID" b="1" dirty="0" smtClean="0"/>
              <a:t>Microsoft Power Point. Diserahkan ke panitia paling lambat saat registrasi ulang </a:t>
            </a:r>
            <a:r>
              <a:rPr lang="id-ID" b="1" dirty="0" smtClean="0"/>
              <a:t>pada Minggu, 26 </a:t>
            </a:r>
            <a:r>
              <a:rPr lang="id-ID" b="1" dirty="0" smtClean="0"/>
              <a:t>Oktober 2014.</a:t>
            </a:r>
            <a:r>
              <a:rPr lang="id-ID" b="1" i="1" dirty="0" smtClean="0"/>
              <a:t> </a:t>
            </a:r>
          </a:p>
          <a:p>
            <a:r>
              <a:rPr lang="id-ID" dirty="0" smtClean="0"/>
              <a:t>Finalis  </a:t>
            </a:r>
            <a:r>
              <a:rPr lang="id-ID" b="1" dirty="0" smtClean="0"/>
              <a:t>DIWAJIBKAN</a:t>
            </a:r>
            <a:r>
              <a:rPr lang="id-ID" dirty="0" smtClean="0"/>
              <a:t> memakai jas almamater saat presentasi</a:t>
            </a:r>
          </a:p>
          <a:p>
            <a:r>
              <a:rPr lang="id-ID" dirty="0" smtClean="0"/>
              <a:t>Pakaian rapi dan sopan ( standar pakaian mahasiswa kedokteran ), berkerah, celana kain, tidak transparan, NO JEANS!</a:t>
            </a:r>
            <a:endParaRPr lang="id-ID" b="1" dirty="0" smtClean="0"/>
          </a:p>
          <a:p>
            <a:r>
              <a:rPr lang="id-ID" dirty="0" smtClean="0"/>
              <a:t>Bersepatu.</a:t>
            </a:r>
            <a:endParaRPr lang="en-US" dirty="0" smtClean="0"/>
          </a:p>
          <a:p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kejuaraan</a:t>
            </a:r>
            <a:r>
              <a:rPr lang="en-US" dirty="0" smtClean="0"/>
              <a:t> : 3 </a:t>
            </a:r>
            <a:r>
              <a:rPr lang="en-US" dirty="0" err="1" smtClean="0"/>
              <a:t>dari</a:t>
            </a:r>
            <a:r>
              <a:rPr lang="en-US" dirty="0" smtClean="0"/>
              <a:t> S1 (PD/</a:t>
            </a:r>
            <a:r>
              <a:rPr lang="en-US" dirty="0" err="1" smtClean="0"/>
              <a:t>Psikologi</a:t>
            </a:r>
            <a:r>
              <a:rPr lang="en-US" dirty="0" smtClean="0"/>
              <a:t>) &amp; 3 </a:t>
            </a:r>
            <a:r>
              <a:rPr lang="en-US" dirty="0" err="1" smtClean="0"/>
              <a:t>dari</a:t>
            </a:r>
            <a:r>
              <a:rPr lang="en-US" dirty="0" smtClean="0"/>
              <a:t> Diploma (</a:t>
            </a:r>
            <a:r>
              <a:rPr lang="en-US" dirty="0" err="1" smtClean="0"/>
              <a:t>Kebidanan</a:t>
            </a:r>
            <a:r>
              <a:rPr lang="en-US" dirty="0" smtClean="0"/>
              <a:t>, </a:t>
            </a:r>
            <a:r>
              <a:rPr lang="en-US" dirty="0" err="1" smtClean="0"/>
              <a:t>Hyperkes</a:t>
            </a:r>
            <a:r>
              <a:rPr lang="en-US" dirty="0" smtClean="0"/>
              <a:t>, K</a:t>
            </a:r>
            <a:r>
              <a:rPr lang="id-ID" dirty="0" smtClean="0"/>
              <a:t>3</a:t>
            </a:r>
            <a:r>
              <a:rPr lang="en-US" dirty="0" smtClean="0"/>
              <a:t>)</a:t>
            </a:r>
            <a:endParaRPr lang="id-ID" dirty="0" smtClean="0"/>
          </a:p>
          <a:p>
            <a:endParaRPr lang="id-ID" dirty="0" smtClean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57166"/>
            <a:ext cx="8329642" cy="614366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id-ID" b="1" dirty="0" smtClean="0"/>
              <a:t>B.	TEKNIS PRESENTASI </a:t>
            </a:r>
          </a:p>
          <a:p>
            <a:pPr algn="just"/>
            <a:r>
              <a:rPr lang="fi-FI" dirty="0" smtClean="0"/>
              <a:t>Alokasi waktu Sesi Presentasi 10 menit dan tanya jawab </a:t>
            </a:r>
            <a:r>
              <a:rPr lang="id-ID" dirty="0" smtClean="0"/>
              <a:t>5</a:t>
            </a:r>
            <a:r>
              <a:rPr lang="fi-FI" dirty="0" smtClean="0"/>
              <a:t> menit </a:t>
            </a:r>
            <a:endParaRPr lang="id-ID" dirty="0" smtClean="0"/>
          </a:p>
          <a:p>
            <a:pPr algn="just"/>
            <a:r>
              <a:rPr lang="id-ID" dirty="0" smtClean="0"/>
              <a:t>Akan ada peringatan </a:t>
            </a:r>
            <a:r>
              <a:rPr lang="id-ID" smtClean="0"/>
              <a:t>pada 3 menit </a:t>
            </a:r>
            <a:r>
              <a:rPr lang="id-ID" dirty="0" smtClean="0"/>
              <a:t>dan 1 menit terakhir sebelum waktu presentasi berakhir </a:t>
            </a:r>
          </a:p>
          <a:p>
            <a:pPr algn="just"/>
            <a:r>
              <a:rPr lang="id-ID" dirty="0" smtClean="0"/>
              <a:t>Sesi tanya jawab dimulai dengan pertanyaan dan komentar para juri, diikuti tanggapan dari finalis, jika masih ada waktu, maka juri berhak memberi tanggapan kembali </a:t>
            </a:r>
          </a:p>
          <a:p>
            <a:pPr algn="just"/>
            <a:r>
              <a:rPr lang="id-ID" dirty="0" smtClean="0"/>
              <a:t>Urutan presentasi tidak ditentukan dengan undian. Saat hari-H presentasi finalis, urutan presentasi acak. </a:t>
            </a:r>
          </a:p>
          <a:p>
            <a:pPr algn="just"/>
            <a:r>
              <a:rPr lang="id-ID" dirty="0" smtClean="0"/>
              <a:t>Penilaian presentasi finalis dijumlah dengan nilai karya sebagai penentuan juara 1, 2 dan 3.</a:t>
            </a:r>
          </a:p>
          <a:p>
            <a:pPr algn="just"/>
            <a:endParaRPr lang="id-ID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Penilaian Presentasi</a:t>
            </a:r>
            <a:endParaRPr lang="id-ID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107504" y="1340768"/>
            <a:ext cx="4536504" cy="4525963"/>
          </a:xfrm>
        </p:spPr>
        <p:txBody>
          <a:bodyPr/>
          <a:lstStyle/>
          <a:p>
            <a:r>
              <a:rPr lang="id-ID" b="1" dirty="0" smtClean="0"/>
              <a:t>Penyajian: </a:t>
            </a:r>
          </a:p>
          <a:p>
            <a:pPr marL="109728" indent="0" defTabSz="363538">
              <a:buNone/>
            </a:pPr>
            <a:r>
              <a:rPr lang="id-ID" dirty="0" smtClean="0"/>
              <a:t>	1. </a:t>
            </a:r>
            <a:r>
              <a:rPr lang="id-ID" dirty="0"/>
              <a:t>K</a:t>
            </a:r>
            <a:r>
              <a:rPr lang="id-ID" dirty="0" smtClean="0"/>
              <a:t>etepatan Waktu</a:t>
            </a:r>
          </a:p>
          <a:p>
            <a:pPr marL="109728" indent="0" defTabSz="363538">
              <a:buNone/>
            </a:pPr>
            <a:r>
              <a:rPr lang="id-ID" dirty="0"/>
              <a:t>	</a:t>
            </a:r>
            <a:r>
              <a:rPr lang="id-ID" dirty="0" smtClean="0"/>
              <a:t>2. </a:t>
            </a:r>
            <a:r>
              <a:rPr lang="id-ID" dirty="0"/>
              <a:t>P</a:t>
            </a:r>
            <a:r>
              <a:rPr lang="id-ID" dirty="0" smtClean="0"/>
              <a:t>enggunaan Bahasa</a:t>
            </a:r>
          </a:p>
          <a:p>
            <a:pPr marL="109728" indent="0" defTabSz="363538">
              <a:buNone/>
            </a:pPr>
            <a:r>
              <a:rPr lang="id-ID" dirty="0" smtClean="0"/>
              <a:t>	3. Cara Presentasi</a:t>
            </a:r>
          </a:p>
          <a:p>
            <a:pPr marL="109728" indent="0" defTabSz="363538">
              <a:buNone/>
            </a:pPr>
            <a:r>
              <a:rPr lang="id-ID" dirty="0"/>
              <a:t>	</a:t>
            </a:r>
            <a:r>
              <a:rPr lang="id-ID" dirty="0" smtClean="0"/>
              <a:t>	(Sikap, kesopanan)</a:t>
            </a:r>
          </a:p>
          <a:p>
            <a:pPr marL="109728" indent="0" defTabSz="363538">
              <a:buNone/>
            </a:pPr>
            <a:r>
              <a:rPr lang="id-ID" dirty="0" smtClean="0"/>
              <a:t>	4. penggunaan Alat bantu</a:t>
            </a:r>
            <a:endParaRPr lang="id-ID" dirty="0"/>
          </a:p>
        </p:txBody>
      </p:sp>
      <p:sp>
        <p:nvSpPr>
          <p:cNvPr id="12" name="Content Placeholder 6"/>
          <p:cNvSpPr>
            <a:spLocks noGrp="1"/>
          </p:cNvSpPr>
          <p:nvPr>
            <p:ph sz="half" idx="1"/>
          </p:nvPr>
        </p:nvSpPr>
        <p:spPr>
          <a:xfrm>
            <a:off x="4427984" y="2319032"/>
            <a:ext cx="4614664" cy="4525963"/>
          </a:xfrm>
        </p:spPr>
        <p:txBody>
          <a:bodyPr/>
          <a:lstStyle/>
          <a:p>
            <a:pPr algn="just"/>
            <a:r>
              <a:rPr lang="id-ID" b="1" dirty="0" smtClean="0"/>
              <a:t>Diskusi:</a:t>
            </a:r>
          </a:p>
          <a:p>
            <a:pPr marL="109728" indent="0" algn="just" defTabSz="363538">
              <a:buNone/>
            </a:pPr>
            <a:r>
              <a:rPr lang="id-ID" dirty="0" smtClean="0"/>
              <a:t>	1. Cara </a:t>
            </a:r>
            <a:r>
              <a:rPr lang="id-ID" dirty="0"/>
              <a:t>menjawab</a:t>
            </a:r>
          </a:p>
          <a:p>
            <a:pPr marL="109728" indent="0" algn="just" defTabSz="363538">
              <a:buNone/>
            </a:pPr>
            <a:r>
              <a:rPr lang="id-ID" dirty="0" smtClean="0"/>
              <a:t>	2. Ketepatan </a:t>
            </a:r>
            <a:r>
              <a:rPr lang="id-ID" dirty="0"/>
              <a:t>menjawab</a:t>
            </a:r>
          </a:p>
          <a:p>
            <a:pPr marL="704850" indent="-341313" algn="just" defTabSz="347663">
              <a:buNone/>
            </a:pPr>
            <a:r>
              <a:rPr lang="id-ID" dirty="0" smtClean="0"/>
              <a:t>3.Kemampuan </a:t>
            </a:r>
            <a:r>
              <a:rPr lang="id-ID" dirty="0"/>
              <a:t>mempertahankan argumen</a:t>
            </a:r>
          </a:p>
          <a:p>
            <a:pPr marL="109728" indent="0" algn="just" defTabSz="363538">
              <a:buNone/>
            </a:pPr>
            <a:r>
              <a:rPr lang="id-ID" dirty="0" smtClean="0"/>
              <a:t>	4. Kerja </a:t>
            </a:r>
            <a:r>
              <a:rPr lang="id-ID" dirty="0"/>
              <a:t>sama kelompok</a:t>
            </a:r>
          </a:p>
        </p:txBody>
      </p:sp>
    </p:spTree>
    <p:extLst>
      <p:ext uri="{BB962C8B-B14F-4D97-AF65-F5344CB8AC3E}">
        <p14:creationId xmlns:p14="http://schemas.microsoft.com/office/powerpoint/2010/main" val="207755702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1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472" y="2500306"/>
            <a:ext cx="8229600" cy="1143000"/>
          </a:xfrm>
        </p:spPr>
        <p:txBody>
          <a:bodyPr/>
          <a:lstStyle/>
          <a:p>
            <a:r>
              <a:rPr lang="id-ID" smtClean="0"/>
              <a:t>SELAMAT BERJUANG DAN BEKARYA</a:t>
            </a:r>
            <a:endParaRPr lang="id-ID" dirty="0"/>
          </a:p>
        </p:txBody>
      </p:sp>
      <p:grpSp>
        <p:nvGrpSpPr>
          <p:cNvPr id="5" name="Group 4"/>
          <p:cNvGrpSpPr/>
          <p:nvPr/>
        </p:nvGrpSpPr>
        <p:grpSpPr>
          <a:xfrm>
            <a:off x="0" y="262687"/>
            <a:ext cx="9144000" cy="859044"/>
            <a:chOff x="-1" y="5289942"/>
            <a:chExt cx="12192001" cy="932451"/>
          </a:xfrm>
        </p:grpSpPr>
        <p:sp>
          <p:nvSpPr>
            <p:cNvPr id="6" name="Rectangle 5"/>
            <p:cNvSpPr/>
            <p:nvPr/>
          </p:nvSpPr>
          <p:spPr>
            <a:xfrm>
              <a:off x="-1" y="5314950"/>
              <a:ext cx="12192001" cy="907443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6" descr="Himpunan Mahasiswa Psikologi Universitas Sebelas Maret Surakarta"/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393865" y="5462269"/>
              <a:ext cx="772795" cy="607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" name="Picture 7"/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9209722" y="5455919"/>
              <a:ext cx="678180" cy="607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" name="Picture 8"/>
            <p:cNvPicPr/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539787" y="5462269"/>
              <a:ext cx="530860" cy="607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Picture 10"/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0850422" y="5455919"/>
              <a:ext cx="607695" cy="6076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11"/>
            <p:cNvPicPr/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7413812" y="5289942"/>
              <a:ext cx="842009" cy="902335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5" name="Picture 24" descr="Description: C:\Users\Acer\Documents\10615474_376831469138201_8606647000475821183_n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752" y="230840"/>
            <a:ext cx="2573078" cy="945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" name="Picture 2" descr="logo hima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04664"/>
            <a:ext cx="554641" cy="582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Concours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445</TotalTime>
  <Words>36</Words>
  <Application>Microsoft Office PowerPoint</Application>
  <PresentationFormat>On-screen Show (4:3)</PresentationFormat>
  <Paragraphs>32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Office Theme</vt:lpstr>
      <vt:lpstr>Concourse</vt:lpstr>
      <vt:lpstr>1_Concourse</vt:lpstr>
      <vt:lpstr>2_Concourse</vt:lpstr>
      <vt:lpstr>technical meeting  (Scientific Integrative System for New Acquaintances)  Fakultas Kedokteran UNS</vt:lpstr>
      <vt:lpstr>PowerPoint Presentation</vt:lpstr>
      <vt:lpstr>PowerPoint Presentation</vt:lpstr>
      <vt:lpstr>PowerPoint Presentation</vt:lpstr>
      <vt:lpstr>Penilaian Presentasi</vt:lpstr>
      <vt:lpstr>SELAMAT BERJUANG DAN BEKARYA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ALKIL MARU  (ALUR KADERISASI ILMIAH MAHASISWA BARU)  Pendidikan Dokter 2013</dc:title>
  <dc:creator>Asus;Achmad NH</dc:creator>
  <cp:lastModifiedBy>Acer</cp:lastModifiedBy>
  <cp:revision>21</cp:revision>
  <dcterms:created xsi:type="dcterms:W3CDTF">2013-08-19T15:05:05Z</dcterms:created>
  <dcterms:modified xsi:type="dcterms:W3CDTF">2014-10-24T12:25:36Z</dcterms:modified>
</cp:coreProperties>
</file>