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sldIdLst>
    <p:sldId id="256" r:id="rId5"/>
    <p:sldId id="260" r:id="rId6"/>
    <p:sldId id="257" r:id="rId7"/>
    <p:sldId id="258" r:id="rId8"/>
    <p:sldId id="261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12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D:\logo alk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43512"/>
            <a:ext cx="2431057" cy="11170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3535362"/>
          </a:xfrm>
        </p:spPr>
        <p:txBody>
          <a:bodyPr>
            <a:normAutofit fontScale="90000"/>
          </a:bodyPr>
          <a:lstStyle/>
          <a:p>
            <a:r>
              <a:rPr lang="id-ID" sz="10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technical meeting</a:t>
            </a:r>
            <a:r>
              <a:rPr lang="en-US" sz="10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itchFamily="18" charset="0"/>
                <a:ea typeface="MS PMincho" pitchFamily="18" charset="-128"/>
              </a:rPr>
              <a:t>(ALUR KADERISASI ILMIAH MAHASISWA BARU)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</a:br>
            <a:r>
              <a:rPr lang="id-ID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Fakultas Kedokteran UNS</a:t>
            </a:r>
            <a:endParaRPr lang="en-US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357686" y="4267200"/>
            <a:ext cx="4557714" cy="609600"/>
          </a:xfrm>
          <a:effectLst>
            <a:glow rad="101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  <a:softEdge rad="635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Surakarta, 1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6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November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2013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low Solid Italic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5786" y="5214950"/>
            <a:ext cx="4038600" cy="60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“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Spirit of Writing” </a:t>
            </a: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71326" y="94648"/>
            <a:ext cx="1272674" cy="636337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3500430" y="6357958"/>
            <a:ext cx="5572164" cy="500042"/>
            <a:chOff x="3306022" y="6437514"/>
            <a:chExt cx="5838010" cy="491948"/>
          </a:xfrm>
        </p:grpSpPr>
        <p:sp>
          <p:nvSpPr>
            <p:cNvPr id="6" name="Rectangle 5"/>
            <p:cNvSpPr/>
            <p:nvPr/>
          </p:nvSpPr>
          <p:spPr>
            <a:xfrm>
              <a:off x="6752480" y="6454323"/>
              <a:ext cx="23915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</a:rPr>
                <a:t>www.kastrat.fk.uns.ac.id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1457" y="6454323"/>
              <a:ext cx="402949" cy="475139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3708971" y="6477659"/>
              <a:ext cx="25843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err="1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</a:rPr>
                <a:t>AlkilMaru</a:t>
              </a: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</a:rPr>
                <a:t> </a:t>
              </a:r>
              <a:r>
                <a:rPr lang="en-US" b="1" dirty="0" err="1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</a:rPr>
                <a:t>Kedokteran</a:t>
              </a: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</a:rPr>
                <a:t> </a:t>
              </a:r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</a:rPr>
                <a:t>UNS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6022" y="6437514"/>
              <a:ext cx="402949" cy="402949"/>
            </a:xfrm>
            <a:prstGeom prst="rect">
              <a:avLst/>
            </a:prstGeom>
          </p:spPr>
        </p:pic>
      </p:grpSp>
      <p:pic>
        <p:nvPicPr>
          <p:cNvPr id="17" name="Picture 16" descr="Himpunan Mahasiswa Psikologi Universitas Sebelas Maret Surakarta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399" y="5564985"/>
            <a:ext cx="579596" cy="559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7292" y="5559135"/>
            <a:ext cx="508635" cy="559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54840" y="5564985"/>
            <a:ext cx="398145" cy="559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2804" y="5559135"/>
            <a:ext cx="500539" cy="565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37817" y="5559135"/>
            <a:ext cx="455771" cy="559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3382" y="5429264"/>
            <a:ext cx="631507" cy="831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LOGO BEM FK UNS jpg"/>
          <p:cNvPicPr/>
          <p:nvPr/>
        </p:nvPicPr>
        <p:blipFill>
          <a:blip r:embed="rId13" cstate="print">
            <a:lum bright="4000"/>
          </a:blip>
          <a:srcRect/>
          <a:stretch>
            <a:fillRect/>
          </a:stretch>
        </p:blipFill>
        <p:spPr bwMode="auto">
          <a:xfrm>
            <a:off x="5649423" y="5540233"/>
            <a:ext cx="521493" cy="5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00034" y="235743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1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Tata Tertib Presentasi</a:t>
            </a:r>
            <a:endParaRPr kumimoji="0" lang="id-ID" sz="4100" b="1" i="0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285728"/>
            <a:ext cx="9144000" cy="836005"/>
            <a:chOff x="-1" y="5314950"/>
            <a:chExt cx="12192001" cy="907443"/>
          </a:xfrm>
        </p:grpSpPr>
        <p:sp>
          <p:nvSpPr>
            <p:cNvPr id="7" name="Rectangle 6"/>
            <p:cNvSpPr/>
            <p:nvPr/>
          </p:nvSpPr>
          <p:spPr>
            <a:xfrm>
              <a:off x="-1" y="5314950"/>
              <a:ext cx="12192001" cy="90744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Himpunan Mahasiswa Psikologi Universitas Sebelas Maret Surakarta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3865" y="5462269"/>
              <a:ext cx="772795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209722" y="5455919"/>
              <a:ext cx="678180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539787" y="5462269"/>
              <a:ext cx="530860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017072" y="5455919"/>
              <a:ext cx="667385" cy="6140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850422" y="5455919"/>
              <a:ext cx="607695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644509" y="5314950"/>
              <a:ext cx="842010" cy="9023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13" descr="LOGO BEM FK UNS jpg"/>
            <p:cNvPicPr/>
            <p:nvPr/>
          </p:nvPicPr>
          <p:blipFill>
            <a:blip r:embed="rId8" cstate="print">
              <a:lum bright="4000"/>
            </a:blip>
            <a:srcRect/>
            <a:stretch>
              <a:fillRect/>
            </a:stretch>
          </p:blipFill>
          <p:spPr bwMode="auto">
            <a:xfrm>
              <a:off x="7532564" y="5435402"/>
              <a:ext cx="695324" cy="65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" descr="D:\logo alkil.jp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0" y="5314950"/>
              <a:ext cx="2412227" cy="90233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357166"/>
            <a:ext cx="8472518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b="1" dirty="0" smtClean="0"/>
              <a:t>A. 	Ketentuan umum:</a:t>
            </a:r>
          </a:p>
          <a:p>
            <a:r>
              <a:rPr lang="id-ID" dirty="0" smtClean="0"/>
              <a:t>Presentasi Finalis  masing-masing dalam bentuk softcopy </a:t>
            </a:r>
            <a:r>
              <a:rPr lang="id-ID" b="1" dirty="0" smtClean="0"/>
              <a:t>Microsoft Power Point 2007. Diserahkan ke panitia paling lambat saat registrasi ulang pada Minggu, 17 November 2013.</a:t>
            </a:r>
            <a:r>
              <a:rPr lang="id-ID" b="1" i="1" dirty="0" smtClean="0"/>
              <a:t> </a:t>
            </a:r>
          </a:p>
          <a:p>
            <a:r>
              <a:rPr lang="id-ID" dirty="0" smtClean="0"/>
              <a:t>Finalis  </a:t>
            </a:r>
            <a:r>
              <a:rPr lang="id-ID" b="1" dirty="0" smtClean="0"/>
              <a:t>DIWAJIBKAN</a:t>
            </a:r>
            <a:r>
              <a:rPr lang="id-ID" dirty="0" smtClean="0"/>
              <a:t> memakai jas almamater saat presentasi</a:t>
            </a:r>
          </a:p>
          <a:p>
            <a:r>
              <a:rPr lang="id-ID" dirty="0" smtClean="0"/>
              <a:t>Pakaian rapi dan sopan ( standar pakaian mahasiswa kedokteran ), berkerah, celana kain, tidak transparan, NO JEANS!</a:t>
            </a:r>
            <a:endParaRPr lang="id-ID" b="1" dirty="0" smtClean="0"/>
          </a:p>
          <a:p>
            <a:r>
              <a:rPr lang="id-ID" dirty="0" smtClean="0"/>
              <a:t>Bersepatu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kejuaraan</a:t>
            </a:r>
            <a:r>
              <a:rPr lang="en-US" dirty="0" smtClean="0"/>
              <a:t> : 3 </a:t>
            </a:r>
            <a:r>
              <a:rPr lang="en-US" dirty="0" err="1" smtClean="0"/>
              <a:t>dari</a:t>
            </a:r>
            <a:r>
              <a:rPr lang="en-US" dirty="0" smtClean="0"/>
              <a:t> S1 (PD/</a:t>
            </a:r>
            <a:r>
              <a:rPr lang="en-US" dirty="0" err="1" smtClean="0"/>
              <a:t>Psikologi</a:t>
            </a:r>
            <a:r>
              <a:rPr lang="en-US" dirty="0" smtClean="0"/>
              <a:t>) &amp; 3 </a:t>
            </a:r>
            <a:r>
              <a:rPr lang="en-US" dirty="0" err="1" smtClean="0"/>
              <a:t>dari</a:t>
            </a:r>
            <a:r>
              <a:rPr lang="en-US" dirty="0" smtClean="0"/>
              <a:t> Diploma (</a:t>
            </a:r>
            <a:r>
              <a:rPr lang="en-US" dirty="0" err="1" smtClean="0"/>
              <a:t>Kebidanan</a:t>
            </a:r>
            <a:r>
              <a:rPr lang="en-US" dirty="0" smtClean="0"/>
              <a:t>, </a:t>
            </a:r>
            <a:r>
              <a:rPr lang="en-US" dirty="0" err="1" smtClean="0"/>
              <a:t>Hyperkes</a:t>
            </a:r>
            <a:r>
              <a:rPr lang="en-US" dirty="0" smtClean="0"/>
              <a:t>, KK)</a:t>
            </a:r>
            <a:endParaRPr lang="id-ID" dirty="0" smtClean="0"/>
          </a:p>
          <a:p>
            <a:endParaRPr lang="id-ID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8329642" cy="614366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d-ID" b="1" dirty="0" smtClean="0"/>
              <a:t>B.	TEKNIS PRESENTASI </a:t>
            </a:r>
          </a:p>
          <a:p>
            <a:pPr algn="just"/>
            <a:r>
              <a:rPr lang="fi-FI" dirty="0" smtClean="0"/>
              <a:t>Alokasi waktu Sesi Presentasi 10 menit dan tanya jawab </a:t>
            </a:r>
            <a:r>
              <a:rPr lang="id-ID" dirty="0" smtClean="0"/>
              <a:t>5</a:t>
            </a:r>
            <a:r>
              <a:rPr lang="fi-FI" dirty="0" smtClean="0"/>
              <a:t> menit </a:t>
            </a:r>
            <a:endParaRPr lang="id-ID" dirty="0" smtClean="0"/>
          </a:p>
          <a:p>
            <a:pPr algn="just"/>
            <a:r>
              <a:rPr lang="id-ID" dirty="0" smtClean="0"/>
              <a:t>Akan ada peringatan pada 2 menit dan 1 menit terakhir sebelum waktu presentasi berakhir </a:t>
            </a:r>
          </a:p>
          <a:p>
            <a:pPr algn="just"/>
            <a:r>
              <a:rPr lang="id-ID" dirty="0" smtClean="0"/>
              <a:t>Sesi tanya jawab dimulai dengan pertanyaan dan komentar para juri, diikuti tanggapan dari finalis, jika masih ada waktu, maka juri berhak memberi tanggapan kembali </a:t>
            </a:r>
          </a:p>
          <a:p>
            <a:pPr algn="just"/>
            <a:r>
              <a:rPr lang="id-ID" dirty="0" smtClean="0"/>
              <a:t>Urutan presentasi tidak ditentukan dengan undian. Saat hari-H presentasi finalis, urutan presentasi acak. </a:t>
            </a:r>
          </a:p>
          <a:p>
            <a:pPr algn="just"/>
            <a:r>
              <a:rPr lang="id-ID" dirty="0" smtClean="0"/>
              <a:t>Penilaian presentasi finalis dijumlah dengan nilai karya sebagai penentuan juara 1, 2 dan 3.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 Presentasi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07504" y="1340768"/>
            <a:ext cx="4536504" cy="4525963"/>
          </a:xfrm>
        </p:spPr>
        <p:txBody>
          <a:bodyPr/>
          <a:lstStyle/>
          <a:p>
            <a:r>
              <a:rPr lang="id-ID" b="1" dirty="0" smtClean="0"/>
              <a:t>Penyajian: </a:t>
            </a:r>
          </a:p>
          <a:p>
            <a:pPr marL="109728" indent="0" defTabSz="363538">
              <a:buNone/>
            </a:pPr>
            <a:r>
              <a:rPr lang="id-ID" dirty="0" smtClean="0"/>
              <a:t>	1. </a:t>
            </a:r>
            <a:r>
              <a:rPr lang="id-ID" dirty="0"/>
              <a:t>K</a:t>
            </a:r>
            <a:r>
              <a:rPr lang="id-ID" dirty="0" smtClean="0"/>
              <a:t>etepatan Waktu</a:t>
            </a:r>
          </a:p>
          <a:p>
            <a:pPr marL="109728" indent="0" defTabSz="363538">
              <a:buNone/>
            </a:pPr>
            <a:r>
              <a:rPr lang="id-ID" dirty="0"/>
              <a:t>	</a:t>
            </a:r>
            <a:r>
              <a:rPr lang="id-ID" dirty="0" smtClean="0"/>
              <a:t>2. </a:t>
            </a:r>
            <a:r>
              <a:rPr lang="id-ID" dirty="0"/>
              <a:t>P</a:t>
            </a:r>
            <a:r>
              <a:rPr lang="id-ID" dirty="0" smtClean="0"/>
              <a:t>enggunaan Bahasa</a:t>
            </a:r>
          </a:p>
          <a:p>
            <a:pPr marL="109728" indent="0" defTabSz="363538">
              <a:buNone/>
            </a:pPr>
            <a:r>
              <a:rPr lang="id-ID" dirty="0" smtClean="0"/>
              <a:t>	3. Cara Presentasi</a:t>
            </a:r>
          </a:p>
          <a:p>
            <a:pPr marL="109728" indent="0" defTabSz="363538">
              <a:buNone/>
            </a:pPr>
            <a:r>
              <a:rPr lang="id-ID" dirty="0"/>
              <a:t>	</a:t>
            </a:r>
            <a:r>
              <a:rPr lang="id-ID" dirty="0" smtClean="0"/>
              <a:t>	(Sikap, kesopanan)</a:t>
            </a:r>
          </a:p>
          <a:p>
            <a:pPr marL="109728" indent="0" defTabSz="363538">
              <a:buNone/>
            </a:pPr>
            <a:r>
              <a:rPr lang="id-ID" dirty="0" smtClean="0"/>
              <a:t>	4. penggunaan Alat bantu</a:t>
            </a:r>
            <a:endParaRPr lang="id-ID" dirty="0"/>
          </a:p>
        </p:txBody>
      </p:sp>
      <p:sp>
        <p:nvSpPr>
          <p:cNvPr id="12" name="Content Placeholder 6"/>
          <p:cNvSpPr>
            <a:spLocks noGrp="1"/>
          </p:cNvSpPr>
          <p:nvPr>
            <p:ph sz="half" idx="1"/>
          </p:nvPr>
        </p:nvSpPr>
        <p:spPr>
          <a:xfrm>
            <a:off x="4427984" y="2319032"/>
            <a:ext cx="4614664" cy="4525963"/>
          </a:xfrm>
        </p:spPr>
        <p:txBody>
          <a:bodyPr/>
          <a:lstStyle/>
          <a:p>
            <a:pPr algn="just"/>
            <a:r>
              <a:rPr lang="id-ID" b="1" dirty="0" smtClean="0"/>
              <a:t>Diskusi:</a:t>
            </a:r>
          </a:p>
          <a:p>
            <a:pPr marL="109728" indent="0" algn="just" defTabSz="363538">
              <a:buNone/>
            </a:pPr>
            <a:r>
              <a:rPr lang="id-ID" dirty="0" smtClean="0"/>
              <a:t>	1. Cara </a:t>
            </a:r>
            <a:r>
              <a:rPr lang="id-ID" dirty="0"/>
              <a:t>menjawab</a:t>
            </a:r>
          </a:p>
          <a:p>
            <a:pPr marL="109728" indent="0" algn="just" defTabSz="363538">
              <a:buNone/>
            </a:pPr>
            <a:r>
              <a:rPr lang="id-ID" dirty="0" smtClean="0"/>
              <a:t>	2. Ketepatan </a:t>
            </a:r>
            <a:r>
              <a:rPr lang="id-ID" dirty="0"/>
              <a:t>menjawab</a:t>
            </a:r>
          </a:p>
          <a:p>
            <a:pPr marL="704850" indent="-341313" algn="just" defTabSz="347663">
              <a:buNone/>
            </a:pPr>
            <a:r>
              <a:rPr lang="id-ID" dirty="0" smtClean="0"/>
              <a:t>3.Kemampuan </a:t>
            </a:r>
            <a:r>
              <a:rPr lang="id-ID" dirty="0"/>
              <a:t>mempertahankan argumen</a:t>
            </a:r>
          </a:p>
          <a:p>
            <a:pPr marL="109728" indent="0" algn="just" defTabSz="363538">
              <a:buNone/>
            </a:pPr>
            <a:r>
              <a:rPr lang="id-ID" dirty="0" smtClean="0"/>
              <a:t>	4. Kerja </a:t>
            </a:r>
            <a:r>
              <a:rPr lang="id-ID" dirty="0"/>
              <a:t>sama kelompok</a:t>
            </a:r>
          </a:p>
        </p:txBody>
      </p:sp>
    </p:spTree>
    <p:extLst>
      <p:ext uri="{BB962C8B-B14F-4D97-AF65-F5344CB8AC3E}">
        <p14:creationId xmlns:p14="http://schemas.microsoft.com/office/powerpoint/2010/main" val="20775570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143000"/>
          </a:xfrm>
        </p:spPr>
        <p:txBody>
          <a:bodyPr/>
          <a:lstStyle/>
          <a:p>
            <a:r>
              <a:rPr lang="id-ID" dirty="0" smtClean="0"/>
              <a:t>SELAMAT BERJUANG</a:t>
            </a:r>
            <a:endParaRPr lang="id-ID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285728"/>
            <a:ext cx="9144000" cy="836005"/>
            <a:chOff x="-1" y="5314950"/>
            <a:chExt cx="12192001" cy="907443"/>
          </a:xfrm>
        </p:grpSpPr>
        <p:sp>
          <p:nvSpPr>
            <p:cNvPr id="6" name="Rectangle 5"/>
            <p:cNvSpPr/>
            <p:nvPr/>
          </p:nvSpPr>
          <p:spPr>
            <a:xfrm>
              <a:off x="-1" y="5314950"/>
              <a:ext cx="12192001" cy="90744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Himpunan Mahasiswa Psikologi Universitas Sebelas Maret Surakarta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3865" y="5462269"/>
              <a:ext cx="772795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209722" y="5455919"/>
              <a:ext cx="678180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539787" y="5462269"/>
              <a:ext cx="530860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017072" y="5455919"/>
              <a:ext cx="667385" cy="6140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850422" y="5455919"/>
              <a:ext cx="607695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644509" y="5314950"/>
              <a:ext cx="842010" cy="9023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 descr="LOGO BEM FK UNS jpg"/>
            <p:cNvPicPr/>
            <p:nvPr/>
          </p:nvPicPr>
          <p:blipFill>
            <a:blip r:embed="rId8" cstate="print">
              <a:lum bright="4000"/>
            </a:blip>
            <a:srcRect/>
            <a:stretch>
              <a:fillRect/>
            </a:stretch>
          </p:blipFill>
          <p:spPr bwMode="auto">
            <a:xfrm>
              <a:off x="7532564" y="5435402"/>
              <a:ext cx="695324" cy="65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 descr="D:\logo alkil.jp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0" y="5314950"/>
              <a:ext cx="2412227" cy="90233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428</TotalTime>
  <Words>32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22" baseType="lpstr">
      <vt:lpstr>MS PMincho</vt:lpstr>
      <vt:lpstr>Arial</vt:lpstr>
      <vt:lpstr>Arial Narrow</vt:lpstr>
      <vt:lpstr>Calibri</vt:lpstr>
      <vt:lpstr>Cambria</vt:lpstr>
      <vt:lpstr>Harlow Solid Italic</vt:lpstr>
      <vt:lpstr>Rockwell Condensed</vt:lpstr>
      <vt:lpstr>Rockwell Extra Bold</vt:lpstr>
      <vt:lpstr>Showcard Gothic</vt:lpstr>
      <vt:lpstr>Verdana</vt:lpstr>
      <vt:lpstr>Wingdings 2</vt:lpstr>
      <vt:lpstr>Wingdings 3</vt:lpstr>
      <vt:lpstr>Office Theme</vt:lpstr>
      <vt:lpstr>Concourse</vt:lpstr>
      <vt:lpstr>1_Concourse</vt:lpstr>
      <vt:lpstr>2_Concourse</vt:lpstr>
      <vt:lpstr>technical meeting  (ALUR KADERISASI ILMIAH MAHASISWA BARU)  Fakultas Kedokteran UNS</vt:lpstr>
      <vt:lpstr>PowerPoint Presentation</vt:lpstr>
      <vt:lpstr>PowerPoint Presentation</vt:lpstr>
      <vt:lpstr>PowerPoint Presentation</vt:lpstr>
      <vt:lpstr>Penilaian Presentasi</vt:lpstr>
      <vt:lpstr>SELAMAT BERJUANG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ALKIL MARU  (ALUR KADERISASI ILMIAH MAHASISWA BARU)  Pendidikan Dokter 2013</dc:title>
  <dc:creator>Asus;Achmad NH</dc:creator>
  <cp:lastModifiedBy>user</cp:lastModifiedBy>
  <cp:revision>16</cp:revision>
  <dcterms:created xsi:type="dcterms:W3CDTF">2013-08-19T15:05:05Z</dcterms:created>
  <dcterms:modified xsi:type="dcterms:W3CDTF">2013-11-16T06:44:48Z</dcterms:modified>
</cp:coreProperties>
</file>